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303" r:id="rId3"/>
    <p:sldId id="270" r:id="rId4"/>
    <p:sldId id="314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2" r:id="rId13"/>
    <p:sldId id="323" r:id="rId14"/>
    <p:sldId id="324" r:id="rId15"/>
    <p:sldId id="325" r:id="rId16"/>
    <p:sldId id="268" r:id="rId17"/>
  </p:sldIdLst>
  <p:sldSz cx="12192000" cy="6858000"/>
  <p:notesSz cx="6858000" cy="9144000"/>
  <p:embeddedFontLst>
    <p:embeddedFont>
      <p:font typeface="맑은 고딕" panose="020B0503020000020004" pitchFamily="34" charset="-127"/>
      <p:regular r:id="rId19"/>
      <p:bold r:id="rId20"/>
    </p:embeddedFont>
    <p:embeddedFont>
      <p:font typeface="08서울남산체 B" panose="02020603020101020101" pitchFamily="18" charset="-127"/>
      <p:regular r:id="rId21"/>
    </p:embeddedFont>
    <p:embeddedFont>
      <p:font typeface="08서울남산체 EB" panose="02020603020101020101" pitchFamily="18" charset="-127"/>
      <p:regular r:id="rId22"/>
    </p:embeddedFont>
    <p:embeddedFont>
      <p:font typeface="a바른생각" panose="02020600000000000000" pitchFamily="18" charset="-127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718EE9"/>
    <a:srgbClr val="CA9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C57C06-BF92-499F-AA26-6A9BC6A2F67B}" v="207" dt="2019-05-20T12:24:28.0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3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민선" userId="dda5be8267c4f675" providerId="LiveId" clId="{4103B497-4660-4396-9636-919E2EB16BDB}"/>
    <pc:docChg chg="undo custSel addSld delSld modSld">
      <pc:chgData name="김 민선" userId="dda5be8267c4f675" providerId="LiveId" clId="{4103B497-4660-4396-9636-919E2EB16BDB}" dt="2019-05-20T12:26:52.580" v="2815" actId="20577"/>
      <pc:docMkLst>
        <pc:docMk/>
      </pc:docMkLst>
      <pc:sldChg chg="modSp">
        <pc:chgData name="김 민선" userId="dda5be8267c4f675" providerId="LiveId" clId="{4103B497-4660-4396-9636-919E2EB16BDB}" dt="2019-05-20T11:44:22.339" v="1" actId="20577"/>
        <pc:sldMkLst>
          <pc:docMk/>
          <pc:sldMk cId="2307811932" sldId="256"/>
        </pc:sldMkLst>
        <pc:spChg chg="mod">
          <ac:chgData name="김 민선" userId="dda5be8267c4f675" providerId="LiveId" clId="{4103B497-4660-4396-9636-919E2EB16BDB}" dt="2019-05-20T11:44:22.339" v="1" actId="20577"/>
          <ac:spMkLst>
            <pc:docMk/>
            <pc:sldMk cId="2307811932" sldId="256"/>
            <ac:spMk id="4" creationId="{261B8C5C-36DE-4A1C-A803-896B2219C2D3}"/>
          </ac:spMkLst>
        </pc:spChg>
      </pc:sldChg>
      <pc:sldChg chg="add del">
        <pc:chgData name="김 민선" userId="dda5be8267c4f675" providerId="LiveId" clId="{4103B497-4660-4396-9636-919E2EB16BDB}" dt="2019-05-20T12:26:05.625" v="2805" actId="2696"/>
        <pc:sldMkLst>
          <pc:docMk/>
          <pc:sldMk cId="3021352998" sldId="268"/>
        </pc:sldMkLst>
      </pc:sldChg>
      <pc:sldChg chg="addSp delSp modSp modNotesTx">
        <pc:chgData name="김 민선" userId="dda5be8267c4f675" providerId="LiveId" clId="{4103B497-4660-4396-9636-919E2EB16BDB}" dt="2019-05-20T11:57:22.927" v="833" actId="20577"/>
        <pc:sldMkLst>
          <pc:docMk/>
          <pc:sldMk cId="4115350794" sldId="270"/>
        </pc:sldMkLst>
        <pc:spChg chg="add mod">
          <ac:chgData name="김 민선" userId="dda5be8267c4f675" providerId="LiveId" clId="{4103B497-4660-4396-9636-919E2EB16BDB}" dt="2019-05-20T11:48:50.645" v="134" actId="1076"/>
          <ac:spMkLst>
            <pc:docMk/>
            <pc:sldMk cId="4115350794" sldId="270"/>
            <ac:spMk id="5" creationId="{1BAE6231-5E6D-49CF-AE7B-D9B9E28A3116}"/>
          </ac:spMkLst>
        </pc:spChg>
        <pc:spChg chg="add mod">
          <ac:chgData name="김 민선" userId="dda5be8267c4f675" providerId="LiveId" clId="{4103B497-4660-4396-9636-919E2EB16BDB}" dt="2019-05-20T11:48:55.399" v="135" actId="1076"/>
          <ac:spMkLst>
            <pc:docMk/>
            <pc:sldMk cId="4115350794" sldId="270"/>
            <ac:spMk id="6" creationId="{3C4F5730-37DD-4C6E-9277-608F539CA2F8}"/>
          </ac:spMkLst>
        </pc:spChg>
        <pc:spChg chg="add del mod">
          <ac:chgData name="김 민선" userId="dda5be8267c4f675" providerId="LiveId" clId="{4103B497-4660-4396-9636-919E2EB16BDB}" dt="2019-05-20T11:48:05.040" v="125" actId="478"/>
          <ac:spMkLst>
            <pc:docMk/>
            <pc:sldMk cId="4115350794" sldId="270"/>
            <ac:spMk id="9" creationId="{53FAB396-3405-4BA3-9558-BA00F19066CF}"/>
          </ac:spMkLst>
        </pc:spChg>
        <pc:spChg chg="add del mod">
          <ac:chgData name="김 민선" userId="dda5be8267c4f675" providerId="LiveId" clId="{4103B497-4660-4396-9636-919E2EB16BDB}" dt="2019-05-20T11:48:03.951" v="124" actId="478"/>
          <ac:spMkLst>
            <pc:docMk/>
            <pc:sldMk cId="4115350794" sldId="270"/>
            <ac:spMk id="10" creationId="{0D335A0A-078E-4830-A119-8C6BBF383AEB}"/>
          </ac:spMkLst>
        </pc:spChg>
        <pc:spChg chg="del">
          <ac:chgData name="김 민선" userId="dda5be8267c4f675" providerId="LiveId" clId="{4103B497-4660-4396-9636-919E2EB16BDB}" dt="2019-05-20T11:44:31.419" v="3" actId="478"/>
          <ac:spMkLst>
            <pc:docMk/>
            <pc:sldMk cId="4115350794" sldId="270"/>
            <ac:spMk id="15" creationId="{3F1236B4-2B0B-4A4C-A7A5-73A2F511E983}"/>
          </ac:spMkLst>
        </pc:spChg>
        <pc:spChg chg="del">
          <ac:chgData name="김 민선" userId="dda5be8267c4f675" providerId="LiveId" clId="{4103B497-4660-4396-9636-919E2EB16BDB}" dt="2019-05-20T11:44:34.399" v="4" actId="478"/>
          <ac:spMkLst>
            <pc:docMk/>
            <pc:sldMk cId="4115350794" sldId="270"/>
            <ac:spMk id="16" creationId="{8CCC3DBB-4F56-4CED-8CF1-59C69B8F2B54}"/>
          </ac:spMkLst>
        </pc:spChg>
        <pc:spChg chg="mod">
          <ac:chgData name="김 민선" userId="dda5be8267c4f675" providerId="LiveId" clId="{4103B497-4660-4396-9636-919E2EB16BDB}" dt="2019-05-20T11:44:41.256" v="26" actId="20577"/>
          <ac:spMkLst>
            <pc:docMk/>
            <pc:sldMk cId="4115350794" sldId="270"/>
            <ac:spMk id="25" creationId="{637C081E-698F-4B5E-ABA4-425135ACC189}"/>
          </ac:spMkLst>
        </pc:spChg>
        <pc:picChg chg="add mod">
          <ac:chgData name="김 민선" userId="dda5be8267c4f675" providerId="LiveId" clId="{4103B497-4660-4396-9636-919E2EB16BDB}" dt="2019-05-20T11:48:45.376" v="133" actId="14100"/>
          <ac:picMkLst>
            <pc:docMk/>
            <pc:sldMk cId="4115350794" sldId="270"/>
            <ac:picMk id="3" creationId="{34F246DD-46CC-4F10-9813-B494C55FA9DC}"/>
          </ac:picMkLst>
        </pc:picChg>
      </pc:sldChg>
      <pc:sldChg chg="del">
        <pc:chgData name="김 민선" userId="dda5be8267c4f675" providerId="LiveId" clId="{4103B497-4660-4396-9636-919E2EB16BDB}" dt="2019-05-20T12:26:14.516" v="2814" actId="2696"/>
        <pc:sldMkLst>
          <pc:docMk/>
          <pc:sldMk cId="1734050559" sldId="272"/>
        </pc:sldMkLst>
      </pc:sldChg>
      <pc:sldChg chg="del">
        <pc:chgData name="김 민선" userId="dda5be8267c4f675" providerId="LiveId" clId="{4103B497-4660-4396-9636-919E2EB16BDB}" dt="2019-05-20T11:44:29.198" v="2" actId="2696"/>
        <pc:sldMkLst>
          <pc:docMk/>
          <pc:sldMk cId="595543540" sldId="281"/>
        </pc:sldMkLst>
      </pc:sldChg>
      <pc:sldChg chg="del">
        <pc:chgData name="김 민선" userId="dda5be8267c4f675" providerId="LiveId" clId="{4103B497-4660-4396-9636-919E2EB16BDB}" dt="2019-05-20T12:26:00.709" v="2803" actId="2696"/>
        <pc:sldMkLst>
          <pc:docMk/>
          <pc:sldMk cId="1470244740" sldId="282"/>
        </pc:sldMkLst>
      </pc:sldChg>
      <pc:sldChg chg="del">
        <pc:chgData name="김 민선" userId="dda5be8267c4f675" providerId="LiveId" clId="{4103B497-4660-4396-9636-919E2EB16BDB}" dt="2019-05-20T12:26:13.797" v="2813" actId="2696"/>
        <pc:sldMkLst>
          <pc:docMk/>
          <pc:sldMk cId="115251769" sldId="284"/>
        </pc:sldMkLst>
      </pc:sldChg>
      <pc:sldChg chg="del">
        <pc:chgData name="김 민선" userId="dda5be8267c4f675" providerId="LiveId" clId="{4103B497-4660-4396-9636-919E2EB16BDB}" dt="2019-05-20T12:26:11.480" v="2810" actId="2696"/>
        <pc:sldMkLst>
          <pc:docMk/>
          <pc:sldMk cId="3799513928" sldId="285"/>
        </pc:sldMkLst>
      </pc:sldChg>
      <pc:sldChg chg="del">
        <pc:chgData name="김 민선" userId="dda5be8267c4f675" providerId="LiveId" clId="{4103B497-4660-4396-9636-919E2EB16BDB}" dt="2019-05-20T12:25:59.521" v="2802" actId="2696"/>
        <pc:sldMkLst>
          <pc:docMk/>
          <pc:sldMk cId="790087349" sldId="293"/>
        </pc:sldMkLst>
      </pc:sldChg>
      <pc:sldChg chg="del">
        <pc:chgData name="김 민선" userId="dda5be8267c4f675" providerId="LiveId" clId="{4103B497-4660-4396-9636-919E2EB16BDB}" dt="2019-05-20T12:26:12.849" v="2812" actId="2696"/>
        <pc:sldMkLst>
          <pc:docMk/>
          <pc:sldMk cId="4021805300" sldId="294"/>
        </pc:sldMkLst>
      </pc:sldChg>
      <pc:sldChg chg="del">
        <pc:chgData name="김 민선" userId="dda5be8267c4f675" providerId="LiveId" clId="{4103B497-4660-4396-9636-919E2EB16BDB}" dt="2019-05-20T12:26:12.188" v="2811" actId="2696"/>
        <pc:sldMkLst>
          <pc:docMk/>
          <pc:sldMk cId="255204760" sldId="295"/>
        </pc:sldMkLst>
      </pc:sldChg>
      <pc:sldChg chg="del">
        <pc:chgData name="김 민선" userId="dda5be8267c4f675" providerId="LiveId" clId="{4103B497-4660-4396-9636-919E2EB16BDB}" dt="2019-05-20T12:26:10.612" v="2809" actId="2696"/>
        <pc:sldMkLst>
          <pc:docMk/>
          <pc:sldMk cId="2298983241" sldId="296"/>
        </pc:sldMkLst>
      </pc:sldChg>
      <pc:sldChg chg="del">
        <pc:chgData name="김 민선" userId="dda5be8267c4f675" providerId="LiveId" clId="{4103B497-4660-4396-9636-919E2EB16BDB}" dt="2019-05-20T12:26:09.812" v="2808" actId="2696"/>
        <pc:sldMkLst>
          <pc:docMk/>
          <pc:sldMk cId="478912541" sldId="297"/>
        </pc:sldMkLst>
      </pc:sldChg>
      <pc:sldChg chg="del">
        <pc:chgData name="김 민선" userId="dda5be8267c4f675" providerId="LiveId" clId="{4103B497-4660-4396-9636-919E2EB16BDB}" dt="2019-05-20T12:26:09.033" v="2807" actId="2696"/>
        <pc:sldMkLst>
          <pc:docMk/>
          <pc:sldMk cId="1541808369" sldId="298"/>
        </pc:sldMkLst>
      </pc:sldChg>
      <pc:sldChg chg="del">
        <pc:chgData name="김 민선" userId="dda5be8267c4f675" providerId="LiveId" clId="{4103B497-4660-4396-9636-919E2EB16BDB}" dt="2019-05-20T12:26:07.987" v="2806" actId="2696"/>
        <pc:sldMkLst>
          <pc:docMk/>
          <pc:sldMk cId="230299310" sldId="300"/>
        </pc:sldMkLst>
      </pc:sldChg>
      <pc:sldChg chg="addSp delSp modSp add modNotesTx">
        <pc:chgData name="김 민선" userId="dda5be8267c4f675" providerId="LiveId" clId="{4103B497-4660-4396-9636-919E2EB16BDB}" dt="2019-05-20T12:00:32.774" v="1582" actId="20577"/>
        <pc:sldMkLst>
          <pc:docMk/>
          <pc:sldMk cId="192873776" sldId="301"/>
        </pc:sldMkLst>
        <pc:spChg chg="del">
          <ac:chgData name="김 민선" userId="dda5be8267c4f675" providerId="LiveId" clId="{4103B497-4660-4396-9636-919E2EB16BDB}" dt="2019-05-20T11:51:05.398" v="140" actId="478"/>
          <ac:spMkLst>
            <pc:docMk/>
            <pc:sldMk cId="192873776" sldId="301"/>
            <ac:spMk id="5" creationId="{1BAE6231-5E6D-49CF-AE7B-D9B9E28A3116}"/>
          </ac:spMkLst>
        </pc:spChg>
        <pc:spChg chg="del mod">
          <ac:chgData name="김 민선" userId="dda5be8267c4f675" providerId="LiveId" clId="{4103B497-4660-4396-9636-919E2EB16BDB}" dt="2019-05-20T11:54:27.460" v="565" actId="478"/>
          <ac:spMkLst>
            <pc:docMk/>
            <pc:sldMk cId="192873776" sldId="301"/>
            <ac:spMk id="6" creationId="{3C4F5730-37DD-4C6E-9277-608F539CA2F8}"/>
          </ac:spMkLst>
        </pc:spChg>
        <pc:spChg chg="add mod">
          <ac:chgData name="김 민선" userId="dda5be8267c4f675" providerId="LiveId" clId="{4103B497-4660-4396-9636-919E2EB16BDB}" dt="2019-05-20T12:00:25.580" v="1581" actId="1037"/>
          <ac:spMkLst>
            <pc:docMk/>
            <pc:sldMk cId="192873776" sldId="301"/>
            <ac:spMk id="8" creationId="{B4871645-C7DD-413F-BF7F-0FDB7A3AAC8E}"/>
          </ac:spMkLst>
        </pc:spChg>
        <pc:spChg chg="add mod">
          <ac:chgData name="김 민선" userId="dda5be8267c4f675" providerId="LiveId" clId="{4103B497-4660-4396-9636-919E2EB16BDB}" dt="2019-05-20T12:00:25.580" v="1581" actId="1037"/>
          <ac:spMkLst>
            <pc:docMk/>
            <pc:sldMk cId="192873776" sldId="301"/>
            <ac:spMk id="9" creationId="{01F7065E-9ED3-4A1B-AED5-0EB5C7EA1EC1}"/>
          </ac:spMkLst>
        </pc:spChg>
        <pc:spChg chg="add mod">
          <ac:chgData name="김 민선" userId="dda5be8267c4f675" providerId="LiveId" clId="{4103B497-4660-4396-9636-919E2EB16BDB}" dt="2019-05-20T12:00:25.580" v="1581" actId="1037"/>
          <ac:spMkLst>
            <pc:docMk/>
            <pc:sldMk cId="192873776" sldId="301"/>
            <ac:spMk id="10" creationId="{756DC17C-5DD5-4314-906E-0F02E459D4CF}"/>
          </ac:spMkLst>
        </pc:spChg>
        <pc:spChg chg="add mod">
          <ac:chgData name="김 민선" userId="dda5be8267c4f675" providerId="LiveId" clId="{4103B497-4660-4396-9636-919E2EB16BDB}" dt="2019-05-20T12:00:25.580" v="1581" actId="1037"/>
          <ac:spMkLst>
            <pc:docMk/>
            <pc:sldMk cId="192873776" sldId="301"/>
            <ac:spMk id="11" creationId="{46E1AAA0-87F8-44E9-9B3F-F28892AF8A77}"/>
          </ac:spMkLst>
        </pc:spChg>
        <pc:spChg chg="add mod">
          <ac:chgData name="김 민선" userId="dda5be8267c4f675" providerId="LiveId" clId="{4103B497-4660-4396-9636-919E2EB16BDB}" dt="2019-05-20T12:00:25.580" v="1581" actId="1037"/>
          <ac:spMkLst>
            <pc:docMk/>
            <pc:sldMk cId="192873776" sldId="301"/>
            <ac:spMk id="12" creationId="{D8F50260-775F-4A79-A724-D9FD5914D02F}"/>
          </ac:spMkLst>
        </pc:spChg>
        <pc:spChg chg="add mod">
          <ac:chgData name="김 민선" userId="dda5be8267c4f675" providerId="LiveId" clId="{4103B497-4660-4396-9636-919E2EB16BDB}" dt="2019-05-20T12:00:25.580" v="1581" actId="1037"/>
          <ac:spMkLst>
            <pc:docMk/>
            <pc:sldMk cId="192873776" sldId="301"/>
            <ac:spMk id="13" creationId="{D10CFD9D-8BD6-4236-8ED4-7CE263572825}"/>
          </ac:spMkLst>
        </pc:spChg>
        <pc:spChg chg="add mod">
          <ac:chgData name="김 민선" userId="dda5be8267c4f675" providerId="LiveId" clId="{4103B497-4660-4396-9636-919E2EB16BDB}" dt="2019-05-20T12:00:25.580" v="1581" actId="1037"/>
          <ac:spMkLst>
            <pc:docMk/>
            <pc:sldMk cId="192873776" sldId="301"/>
            <ac:spMk id="14" creationId="{F200CFA3-6C97-438C-A2FF-48C0887B7ACE}"/>
          </ac:spMkLst>
        </pc:spChg>
        <pc:spChg chg="add mod">
          <ac:chgData name="김 민선" userId="dda5be8267c4f675" providerId="LiveId" clId="{4103B497-4660-4396-9636-919E2EB16BDB}" dt="2019-05-20T12:00:25.580" v="1581" actId="1037"/>
          <ac:spMkLst>
            <pc:docMk/>
            <pc:sldMk cId="192873776" sldId="301"/>
            <ac:spMk id="15" creationId="{F84498DE-380B-44C3-B5BA-F5C029C28C6F}"/>
          </ac:spMkLst>
        </pc:spChg>
        <pc:picChg chg="del mod">
          <ac:chgData name="김 민선" userId="dda5be8267c4f675" providerId="LiveId" clId="{4103B497-4660-4396-9636-919E2EB16BDB}" dt="2019-05-20T11:50:59.177" v="138" actId="478"/>
          <ac:picMkLst>
            <pc:docMk/>
            <pc:sldMk cId="192873776" sldId="301"/>
            <ac:picMk id="3" creationId="{34F246DD-46CC-4F10-9813-B494C55FA9DC}"/>
          </ac:picMkLst>
        </pc:picChg>
        <pc:picChg chg="add mod">
          <ac:chgData name="김 민선" userId="dda5be8267c4f675" providerId="LiveId" clId="{4103B497-4660-4396-9636-919E2EB16BDB}" dt="2019-05-20T12:00:25.580" v="1581" actId="1037"/>
          <ac:picMkLst>
            <pc:docMk/>
            <pc:sldMk cId="192873776" sldId="301"/>
            <ac:picMk id="7" creationId="{29A936B2-5A38-4C9F-99AE-35F2897728A8}"/>
          </ac:picMkLst>
        </pc:picChg>
        <pc:picChg chg="add del mod">
          <ac:chgData name="김 민선" userId="dda5be8267c4f675" providerId="LiveId" clId="{4103B497-4660-4396-9636-919E2EB16BDB}" dt="2019-05-20T11:55:59.452" v="609" actId="478"/>
          <ac:picMkLst>
            <pc:docMk/>
            <pc:sldMk cId="192873776" sldId="301"/>
            <ac:picMk id="17" creationId="{828EE876-85D1-4689-A1D6-17C362FF3AA8}"/>
          </ac:picMkLst>
        </pc:picChg>
        <pc:picChg chg="add del mod">
          <ac:chgData name="김 민선" userId="dda5be8267c4f675" providerId="LiveId" clId="{4103B497-4660-4396-9636-919E2EB16BDB}" dt="2019-05-20T11:55:59.452" v="609" actId="478"/>
          <ac:picMkLst>
            <pc:docMk/>
            <pc:sldMk cId="192873776" sldId="301"/>
            <ac:picMk id="19" creationId="{5DC7B646-6476-45A9-A4A9-0B67A5D0397E}"/>
          </ac:picMkLst>
        </pc:picChg>
      </pc:sldChg>
      <pc:sldChg chg="addSp delSp modSp add modNotesTx">
        <pc:chgData name="김 민선" userId="dda5be8267c4f675" providerId="LiveId" clId="{4103B497-4660-4396-9636-919E2EB16BDB}" dt="2019-05-20T12:26:52.580" v="2815" actId="20577"/>
        <pc:sldMkLst>
          <pc:docMk/>
          <pc:sldMk cId="443089838" sldId="302"/>
        </pc:sldMkLst>
        <pc:spChg chg="add mod ord">
          <ac:chgData name="김 민선" userId="dda5be8267c4f675" providerId="LiveId" clId="{4103B497-4660-4396-9636-919E2EB16BDB}" dt="2019-05-20T12:10:26.391" v="2405" actId="122"/>
          <ac:spMkLst>
            <pc:docMk/>
            <pc:sldMk cId="443089838" sldId="302"/>
            <ac:spMk id="2" creationId="{D4DCFD52-669C-4DD2-8DF9-9E20B36A1EC9}"/>
          </ac:spMkLst>
        </pc:spChg>
        <pc:spChg chg="add mod">
          <ac:chgData name="김 민선" userId="dda5be8267c4f675" providerId="LiveId" clId="{4103B497-4660-4396-9636-919E2EB16BDB}" dt="2019-05-20T12:05:23.667" v="1937" actId="14100"/>
          <ac:spMkLst>
            <pc:docMk/>
            <pc:sldMk cId="443089838" sldId="302"/>
            <ac:spMk id="3" creationId="{78CD6D4B-A33E-42E2-9E16-E634C76CBC31}"/>
          </ac:spMkLst>
        </pc:spChg>
        <pc:spChg chg="del">
          <ac:chgData name="김 민선" userId="dda5be8267c4f675" providerId="LiveId" clId="{4103B497-4660-4396-9636-919E2EB16BDB}" dt="2019-05-20T11:56:08.061" v="612" actId="478"/>
          <ac:spMkLst>
            <pc:docMk/>
            <pc:sldMk cId="443089838" sldId="302"/>
            <ac:spMk id="8" creationId="{B4871645-C7DD-413F-BF7F-0FDB7A3AAC8E}"/>
          </ac:spMkLst>
        </pc:spChg>
        <pc:spChg chg="del">
          <ac:chgData name="김 민선" userId="dda5be8267c4f675" providerId="LiveId" clId="{4103B497-4660-4396-9636-919E2EB16BDB}" dt="2019-05-20T11:56:08.061" v="612" actId="478"/>
          <ac:spMkLst>
            <pc:docMk/>
            <pc:sldMk cId="443089838" sldId="302"/>
            <ac:spMk id="9" creationId="{01F7065E-9ED3-4A1B-AED5-0EB5C7EA1EC1}"/>
          </ac:spMkLst>
        </pc:spChg>
        <pc:spChg chg="del">
          <ac:chgData name="김 민선" userId="dda5be8267c4f675" providerId="LiveId" clId="{4103B497-4660-4396-9636-919E2EB16BDB}" dt="2019-05-20T11:56:08.061" v="612" actId="478"/>
          <ac:spMkLst>
            <pc:docMk/>
            <pc:sldMk cId="443089838" sldId="302"/>
            <ac:spMk id="10" creationId="{756DC17C-5DD5-4314-906E-0F02E459D4CF}"/>
          </ac:spMkLst>
        </pc:spChg>
        <pc:spChg chg="del">
          <ac:chgData name="김 민선" userId="dda5be8267c4f675" providerId="LiveId" clId="{4103B497-4660-4396-9636-919E2EB16BDB}" dt="2019-05-20T11:56:08.061" v="612" actId="478"/>
          <ac:spMkLst>
            <pc:docMk/>
            <pc:sldMk cId="443089838" sldId="302"/>
            <ac:spMk id="11" creationId="{46E1AAA0-87F8-44E9-9B3F-F28892AF8A77}"/>
          </ac:spMkLst>
        </pc:spChg>
        <pc:spChg chg="del">
          <ac:chgData name="김 민선" userId="dda5be8267c4f675" providerId="LiveId" clId="{4103B497-4660-4396-9636-919E2EB16BDB}" dt="2019-05-20T11:56:08.061" v="612" actId="478"/>
          <ac:spMkLst>
            <pc:docMk/>
            <pc:sldMk cId="443089838" sldId="302"/>
            <ac:spMk id="12" creationId="{D8F50260-775F-4A79-A724-D9FD5914D02F}"/>
          </ac:spMkLst>
        </pc:spChg>
        <pc:spChg chg="del">
          <ac:chgData name="김 민선" userId="dda5be8267c4f675" providerId="LiveId" clId="{4103B497-4660-4396-9636-919E2EB16BDB}" dt="2019-05-20T11:56:08.061" v="612" actId="478"/>
          <ac:spMkLst>
            <pc:docMk/>
            <pc:sldMk cId="443089838" sldId="302"/>
            <ac:spMk id="13" creationId="{D10CFD9D-8BD6-4236-8ED4-7CE263572825}"/>
          </ac:spMkLst>
        </pc:spChg>
        <pc:spChg chg="del">
          <ac:chgData name="김 민선" userId="dda5be8267c4f675" providerId="LiveId" clId="{4103B497-4660-4396-9636-919E2EB16BDB}" dt="2019-05-20T11:56:08.061" v="612" actId="478"/>
          <ac:spMkLst>
            <pc:docMk/>
            <pc:sldMk cId="443089838" sldId="302"/>
            <ac:spMk id="14" creationId="{F200CFA3-6C97-438C-A2FF-48C0887B7ACE}"/>
          </ac:spMkLst>
        </pc:spChg>
        <pc:spChg chg="del">
          <ac:chgData name="김 민선" userId="dda5be8267c4f675" providerId="LiveId" clId="{4103B497-4660-4396-9636-919E2EB16BDB}" dt="2019-05-20T11:56:08.061" v="612" actId="478"/>
          <ac:spMkLst>
            <pc:docMk/>
            <pc:sldMk cId="443089838" sldId="302"/>
            <ac:spMk id="15" creationId="{F84498DE-380B-44C3-B5BA-F5C029C28C6F}"/>
          </ac:spMkLst>
        </pc:spChg>
        <pc:spChg chg="add mod">
          <ac:chgData name="김 민선" userId="dda5be8267c4f675" providerId="LiveId" clId="{4103B497-4660-4396-9636-919E2EB16BDB}" dt="2019-05-20T12:03:08.867" v="1806" actId="14100"/>
          <ac:spMkLst>
            <pc:docMk/>
            <pc:sldMk cId="443089838" sldId="302"/>
            <ac:spMk id="18" creationId="{0D869EB3-B614-4FF3-B47A-76D63EF9BCA3}"/>
          </ac:spMkLst>
        </pc:spChg>
        <pc:spChg chg="add mod">
          <ac:chgData name="김 민선" userId="dda5be8267c4f675" providerId="LiveId" clId="{4103B497-4660-4396-9636-919E2EB16BDB}" dt="2019-05-20T12:06:00.327" v="1948" actId="14100"/>
          <ac:spMkLst>
            <pc:docMk/>
            <pc:sldMk cId="443089838" sldId="302"/>
            <ac:spMk id="19" creationId="{20B9EBCB-B8ED-4726-AAE0-8862F8A9CD14}"/>
          </ac:spMkLst>
        </pc:spChg>
        <pc:spChg chg="add mod ord">
          <ac:chgData name="김 민선" userId="dda5be8267c4f675" providerId="LiveId" clId="{4103B497-4660-4396-9636-919E2EB16BDB}" dt="2019-05-20T12:26:52.580" v="2815" actId="20577"/>
          <ac:spMkLst>
            <pc:docMk/>
            <pc:sldMk cId="443089838" sldId="302"/>
            <ac:spMk id="20" creationId="{04660120-E94C-4D82-A9C4-6A23561FB9D2}"/>
          </ac:spMkLst>
        </pc:spChg>
        <pc:spChg chg="add mod">
          <ac:chgData name="김 민선" userId="dda5be8267c4f675" providerId="LiveId" clId="{4103B497-4660-4396-9636-919E2EB16BDB}" dt="2019-05-20T12:05:36.436" v="1942" actId="1076"/>
          <ac:spMkLst>
            <pc:docMk/>
            <pc:sldMk cId="443089838" sldId="302"/>
            <ac:spMk id="21" creationId="{4E5AED8B-D189-405E-BBB4-ECCD304B84FF}"/>
          </ac:spMkLst>
        </pc:spChg>
        <pc:spChg chg="add mod">
          <ac:chgData name="김 민선" userId="dda5be8267c4f675" providerId="LiveId" clId="{4103B497-4660-4396-9636-919E2EB16BDB}" dt="2019-05-20T12:06:54.028" v="1986" actId="14100"/>
          <ac:spMkLst>
            <pc:docMk/>
            <pc:sldMk cId="443089838" sldId="302"/>
            <ac:spMk id="22" creationId="{7A2CF8D2-DBD3-431A-8D78-04F6F05025AB}"/>
          </ac:spMkLst>
        </pc:spChg>
        <pc:spChg chg="add mod">
          <ac:chgData name="김 민선" userId="dda5be8267c4f675" providerId="LiveId" clId="{4103B497-4660-4396-9636-919E2EB16BDB}" dt="2019-05-20T12:07:08.457" v="1991" actId="1076"/>
          <ac:spMkLst>
            <pc:docMk/>
            <pc:sldMk cId="443089838" sldId="302"/>
            <ac:spMk id="23" creationId="{4C2C99B3-50DE-4AE6-8D17-0CAF1A2546C4}"/>
          </ac:spMkLst>
        </pc:spChg>
        <pc:spChg chg="add mod">
          <ac:chgData name="김 민선" userId="dda5be8267c4f675" providerId="LiveId" clId="{4103B497-4660-4396-9636-919E2EB16BDB}" dt="2019-05-20T12:10:03.141" v="2373" actId="5793"/>
          <ac:spMkLst>
            <pc:docMk/>
            <pc:sldMk cId="443089838" sldId="302"/>
            <ac:spMk id="24" creationId="{AD050844-8A57-458D-9724-87AFDD2F8083}"/>
          </ac:spMkLst>
        </pc:spChg>
        <pc:spChg chg="mod">
          <ac:chgData name="김 민선" userId="dda5be8267c4f675" providerId="LiveId" clId="{4103B497-4660-4396-9636-919E2EB16BDB}" dt="2019-05-20T12:24:29.381" v="2801" actId="20577"/>
          <ac:spMkLst>
            <pc:docMk/>
            <pc:sldMk cId="443089838" sldId="302"/>
            <ac:spMk id="25" creationId="{637C081E-698F-4B5E-ABA4-425135ACC189}"/>
          </ac:spMkLst>
        </pc:spChg>
        <pc:spChg chg="add mod">
          <ac:chgData name="김 민선" userId="dda5be8267c4f675" providerId="LiveId" clId="{4103B497-4660-4396-9636-919E2EB16BDB}" dt="2019-05-20T12:07:36.030" v="2000" actId="1076"/>
          <ac:spMkLst>
            <pc:docMk/>
            <pc:sldMk cId="443089838" sldId="302"/>
            <ac:spMk id="26" creationId="{18F1DCE4-AC57-471C-ADF0-ACE5D4F46D40}"/>
          </ac:spMkLst>
        </pc:spChg>
        <pc:spChg chg="add mod">
          <ac:chgData name="김 민선" userId="dda5be8267c4f675" providerId="LiveId" clId="{4103B497-4660-4396-9636-919E2EB16BDB}" dt="2019-05-20T12:07:43.530" v="2002" actId="1076"/>
          <ac:spMkLst>
            <pc:docMk/>
            <pc:sldMk cId="443089838" sldId="302"/>
            <ac:spMk id="27" creationId="{155F6FFA-50C6-42A8-AE8A-281256BE9BC1}"/>
          </ac:spMkLst>
        </pc:spChg>
        <pc:spChg chg="add mod">
          <ac:chgData name="김 민선" userId="dda5be8267c4f675" providerId="LiveId" clId="{4103B497-4660-4396-9636-919E2EB16BDB}" dt="2019-05-20T12:07:51.182" v="2004" actId="1076"/>
          <ac:spMkLst>
            <pc:docMk/>
            <pc:sldMk cId="443089838" sldId="302"/>
            <ac:spMk id="28" creationId="{D6EEFF15-6DC6-4F4C-8480-5B2806A93B26}"/>
          </ac:spMkLst>
        </pc:spChg>
        <pc:spChg chg="add mod">
          <ac:chgData name="김 민선" userId="dda5be8267c4f675" providerId="LiveId" clId="{4103B497-4660-4396-9636-919E2EB16BDB}" dt="2019-05-20T12:07:55.175" v="2006" actId="1076"/>
          <ac:spMkLst>
            <pc:docMk/>
            <pc:sldMk cId="443089838" sldId="302"/>
            <ac:spMk id="29" creationId="{9E5A324C-E15A-41A1-BBCF-71BAF08745D3}"/>
          </ac:spMkLst>
        </pc:spChg>
        <pc:spChg chg="add mod">
          <ac:chgData name="김 민선" userId="dda5be8267c4f675" providerId="LiveId" clId="{4103B497-4660-4396-9636-919E2EB16BDB}" dt="2019-05-20T12:15:11.133" v="2555" actId="1076"/>
          <ac:spMkLst>
            <pc:docMk/>
            <pc:sldMk cId="443089838" sldId="302"/>
            <ac:spMk id="30" creationId="{2D50CA4C-C617-4CD2-9571-AFCE8CC1300E}"/>
          </ac:spMkLst>
        </pc:spChg>
        <pc:spChg chg="add mod">
          <ac:chgData name="김 민선" userId="dda5be8267c4f675" providerId="LiveId" clId="{4103B497-4660-4396-9636-919E2EB16BDB}" dt="2019-05-20T12:21:50.443" v="2724" actId="14100"/>
          <ac:spMkLst>
            <pc:docMk/>
            <pc:sldMk cId="443089838" sldId="302"/>
            <ac:spMk id="31" creationId="{EBA05A1D-1991-4B4A-95A0-AB391239FC06}"/>
          </ac:spMkLst>
        </pc:spChg>
        <pc:spChg chg="add mod">
          <ac:chgData name="김 민선" userId="dda5be8267c4f675" providerId="LiveId" clId="{4103B497-4660-4396-9636-919E2EB16BDB}" dt="2019-05-20T12:18:40.239" v="2567" actId="1076"/>
          <ac:spMkLst>
            <pc:docMk/>
            <pc:sldMk cId="443089838" sldId="302"/>
            <ac:spMk id="32" creationId="{3FBB2094-ADC5-49C5-B41C-A7426555A095}"/>
          </ac:spMkLst>
        </pc:spChg>
        <pc:spChg chg="add mod">
          <ac:chgData name="김 민선" userId="dda5be8267c4f675" providerId="LiveId" clId="{4103B497-4660-4396-9636-919E2EB16BDB}" dt="2019-05-20T12:18:50.904" v="2570" actId="14100"/>
          <ac:spMkLst>
            <pc:docMk/>
            <pc:sldMk cId="443089838" sldId="302"/>
            <ac:spMk id="33" creationId="{75DFBF63-384B-44B2-A34B-61ED61FDAE1E}"/>
          </ac:spMkLst>
        </pc:spChg>
        <pc:spChg chg="add mod">
          <ac:chgData name="김 민선" userId="dda5be8267c4f675" providerId="LiveId" clId="{4103B497-4660-4396-9636-919E2EB16BDB}" dt="2019-05-20T12:20:31.327" v="2723" actId="1076"/>
          <ac:spMkLst>
            <pc:docMk/>
            <pc:sldMk cId="443089838" sldId="302"/>
            <ac:spMk id="34" creationId="{257109D5-F0B5-4B19-AACD-3E7464F2AF6A}"/>
          </ac:spMkLst>
        </pc:spChg>
        <pc:picChg chg="del">
          <ac:chgData name="김 민선" userId="dda5be8267c4f675" providerId="LiveId" clId="{4103B497-4660-4396-9636-919E2EB16BDB}" dt="2019-05-20T11:56:06.154" v="611" actId="478"/>
          <ac:picMkLst>
            <pc:docMk/>
            <pc:sldMk cId="443089838" sldId="302"/>
            <ac:picMk id="7" creationId="{29A936B2-5A38-4C9F-99AE-35F2897728A8}"/>
          </ac:picMkLst>
        </pc:picChg>
        <pc:picChg chg="add mod modCrop">
          <ac:chgData name="김 민선" userId="dda5be8267c4f675" providerId="LiveId" clId="{4103B497-4660-4396-9636-919E2EB16BDB}" dt="2019-05-20T11:56:49.694" v="625" actId="1076"/>
          <ac:picMkLst>
            <pc:docMk/>
            <pc:sldMk cId="443089838" sldId="302"/>
            <ac:picMk id="16" creationId="{6DD5826D-AB17-4A7E-8AB8-8089A387E05E}"/>
          </ac:picMkLst>
        </pc:picChg>
        <pc:picChg chg="add mod modCrop">
          <ac:chgData name="김 민선" userId="dda5be8267c4f675" providerId="LiveId" clId="{4103B497-4660-4396-9636-919E2EB16BDB}" dt="2019-05-20T12:05:11.304" v="1932" actId="1076"/>
          <ac:picMkLst>
            <pc:docMk/>
            <pc:sldMk cId="443089838" sldId="302"/>
            <ac:picMk id="17" creationId="{5D3FD7A4-FA30-414A-A8F4-1F18CDF8EF3A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61D8E9-A9FB-4880-8538-C32DA8A3C61B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529FC-784D-4460-A0B7-31EEF7258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204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5128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909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1672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474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891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39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91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811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795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740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879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68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320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프로젝트에 사용되는 오픈소스들은 저희 조 </a:t>
            </a:r>
            <a:r>
              <a:rPr lang="en-US" altLang="ko-KR" dirty="0"/>
              <a:t>Git</a:t>
            </a:r>
            <a:r>
              <a:rPr lang="ko-KR" altLang="en-US" dirty="0"/>
              <a:t>에서 관리되고 있는데요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Asset </a:t>
            </a:r>
            <a:r>
              <a:rPr lang="ko-KR" altLang="en-US" dirty="0"/>
              <a:t>쪽에서 주로 관리되고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529FC-784D-4460-A0B7-31EEF725855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95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56BA7-2B0F-4639-B81C-1220C1E9E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75D9B5C-DD27-4B5F-88A4-8195189D98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60FAA1-91C1-4D7B-8097-11C8BBFD3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BF318-D3F4-4147-83E1-83EFDD9E4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E616D-B6F4-4063-BF82-11409A4E0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848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815EB-F0F3-4526-81E8-A0AA9DA9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066C19-D01C-4B2E-A55D-21B8EB2A1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20A53-E1B2-4C56-AB20-DBD31F63C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FB24EA-F72F-477B-8D15-BADA3152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1BD71B-B170-4C85-8528-61B688BE2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854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F5CF6BF-4EE9-4815-82A2-F5A1E8BF7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22E1F1-C588-457B-B655-911181C5F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9CE7B5-1E04-472D-BC2F-97B99BB86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7142FA-148C-4696-BB9C-443C75EF9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43CF17-ECC6-4FFC-A083-1623F7A05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64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35E3C-B7A4-4EC0-A0D8-F5E0D6259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C5F2E7-A893-4DDD-8FB8-E31C3965A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AA4F8-C9F1-480C-967E-0B81D711C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5C1A64-26BB-4972-B438-98BBC30E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D1B2F-AEF6-4570-8D75-B5B603A7F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05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393F79-C813-4904-B61E-BB1F76D4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FFCB6-D2CC-4A45-B966-6DA220804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32A3BA-99F5-4B9C-B88F-6E5705EFC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832064-78D3-48CE-A169-33841E7C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C230DF-CD82-4F3A-A8B1-AB27DBE4B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030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4BDF5-CC4F-41B0-83CF-AE23EE60D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6D0BF6-310D-4778-ADCE-D70F8C77C4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1B7771-CE95-4FAC-A21F-BB7062307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069A13-CF1E-41D0-A430-79E06B164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318B60-45E2-40A3-880E-498C82672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02C752-D51F-4572-81D1-E9FB260EE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634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A9F09-56B7-44A3-86DF-CBDC03692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7D4EB6-3D59-4EF8-B806-60056986D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E177CE-1288-474F-AAFF-A70064546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E42EE7-D0F7-4C87-8956-01F1247DE5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BB9724-22D9-4E9B-AB10-06EA07B44C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7637A0-3BE5-40B8-87E8-9B12961BF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EBF0BD-1520-44D3-B2D2-367926EAA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FF5DAF-4581-41ED-BADF-739C0DFF7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68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F18DC5-FEF3-4B9C-B985-FE82B1101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E731C5-E912-4BE5-BE9F-1D808E1D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D9AF87-0044-46C6-A33B-DBD5D83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1553A1-2CA1-4A86-90E6-9D48760E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164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42B8B8-3187-43A0-8F3F-77BD757F8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FA5C57-C4B5-4E62-9BDC-0EF012340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AFD062-E7E2-4506-879D-8BE57A2E3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84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D07C6C-2495-46C9-BB33-B5A5057F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EF7383-C98A-4FA5-AA9B-E6002E306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F68F8E-4C14-40C7-A3DB-43FF254F4A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568BB0-07CC-409C-ADFF-B948BFBE2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10556-86B7-499F-87EB-400258B17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F18906-0899-4F53-9C6C-CD9C41861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433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DEBEF-C9DE-4F3F-A596-0AEA37DA3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7724C3-0263-47F0-9392-F23AF6D865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3438A4-7AAC-43A1-B26C-0BDFB4EFA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2685B-A582-451B-9FA8-93F5F4032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831A60-4727-47BC-87EF-A4A0B03A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28EEDC-1062-412A-BEDA-CC573E729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02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A9CEC"/>
            </a:gs>
            <a:gs pos="67000">
              <a:srgbClr val="718EE9"/>
            </a:gs>
            <a:gs pos="35000">
              <a:srgbClr val="CA9CEC"/>
            </a:gs>
            <a:gs pos="100000">
              <a:srgbClr val="718EE9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6E4F05-A536-4D02-8A4E-7A6B083E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424C4F-D405-409D-9FAD-A9727B3D6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8AD0A0-3651-40EB-81F6-878DFC3F4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BEA84-F620-4EB2-9CC9-CC8C34B3F100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E8E8E6-D02D-475E-B02B-C725A67E1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0B06FC-66D8-49E5-B54C-C0C1F777D3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47DA8-59D6-4657-9DD5-421B85B30D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0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11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6" Type="http://schemas.openxmlformats.org/officeDocument/2006/relationships/image" Target="../media/image1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6" Type="http://schemas.openxmlformats.org/officeDocument/2006/relationships/image" Target="../media/image15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0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5193AF4-0839-4EBC-8B99-9ECA41B1B994}"/>
              </a:ext>
            </a:extLst>
          </p:cNvPr>
          <p:cNvGrpSpPr/>
          <p:nvPr/>
        </p:nvGrpSpPr>
        <p:grpSpPr>
          <a:xfrm>
            <a:off x="2443333" y="1495102"/>
            <a:ext cx="7023938" cy="4431982"/>
            <a:chOff x="-773233" y="1548370"/>
            <a:chExt cx="4813176" cy="4431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61B8C5C-36DE-4A1C-A803-896B2219C2D3}"/>
                </a:ext>
              </a:extLst>
            </p:cNvPr>
            <p:cNvSpPr/>
            <p:nvPr/>
          </p:nvSpPr>
          <p:spPr>
            <a:xfrm>
              <a:off x="-344885" y="3118030"/>
              <a:ext cx="3956479" cy="286232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6600" b="1" cap="none" spc="0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DEFENSE GAME #10</a:t>
              </a:r>
              <a:endParaRPr lang="en-US" altLang="ko-KR" sz="6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  <a:p>
              <a:pPr algn="ctr"/>
              <a:r>
                <a:rPr lang="ko-KR" altLang="en-US" sz="48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</a:rPr>
                <a:t>       </a:t>
              </a:r>
              <a:endParaRPr lang="en-US" altLang="ko-KR" sz="48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43FC229-FA66-4235-BCFB-C437EE72974B}"/>
                </a:ext>
              </a:extLst>
            </p:cNvPr>
            <p:cNvSpPr/>
            <p:nvPr/>
          </p:nvSpPr>
          <p:spPr>
            <a:xfrm>
              <a:off x="-773233" y="1548370"/>
              <a:ext cx="4813176" cy="156966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U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C0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N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FFFF0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I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T</a:t>
              </a:r>
              <a:r>
                <a:rPr lang="en-US" altLang="ko-KR" sz="9600" b="1" dirty="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a바른생각" panose="02020600000000000000" pitchFamily="18" charset="-127"/>
                  <a:ea typeface="a바른생각" panose="02020600000000000000" pitchFamily="18" charset="-127"/>
                </a:rPr>
                <a:t>Y</a:t>
              </a:r>
              <a:endParaRPr lang="en-US" altLang="ko-KR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바른생각" panose="02020600000000000000" pitchFamily="18" charset="-127"/>
                <a:ea typeface="a바른생각" panose="02020600000000000000" pitchFamily="18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9434B39-ECD2-4B3B-AA6F-B1079554A14E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6EA2C7-114E-47E6-ABAC-A0A9CF17C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81" y="2519226"/>
            <a:ext cx="1819548" cy="18195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D35098A-95D9-4A71-82B0-D5D5B42F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271" y="2519226"/>
            <a:ext cx="1819548" cy="18195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468E8C-C365-4C3B-8206-CC5B9400F536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7811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Animation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변경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85F45-E30B-4749-8A49-4C3EA7086876}"/>
              </a:ext>
            </a:extLst>
          </p:cNvPr>
          <p:cNvSpPr txBox="1"/>
          <p:nvPr/>
        </p:nvSpPr>
        <p:spPr>
          <a:xfrm>
            <a:off x="791307" y="5497536"/>
            <a:ext cx="106093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Eat Animation</a:t>
            </a:r>
          </a:p>
        </p:txBody>
      </p:sp>
      <p:pic>
        <p:nvPicPr>
          <p:cNvPr id="2" name="EatAnim">
            <a:hlinkClick r:id="" action="ppaction://media"/>
            <a:extLst>
              <a:ext uri="{FF2B5EF4-FFF2-40B4-BE49-F238E27FC236}">
                <a16:creationId xmlns:a16="http://schemas.microsoft.com/office/drawing/2014/main" id="{3E6AEFA1-329D-464F-9F97-B331B472B3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68761" y="2122438"/>
            <a:ext cx="4054475" cy="315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64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Animation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변경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85F45-E30B-4749-8A49-4C3EA7086876}"/>
              </a:ext>
            </a:extLst>
          </p:cNvPr>
          <p:cNvSpPr txBox="1"/>
          <p:nvPr/>
        </p:nvSpPr>
        <p:spPr>
          <a:xfrm>
            <a:off x="791307" y="5497536"/>
            <a:ext cx="106093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Die Animation </a:t>
            </a:r>
          </a:p>
          <a:p>
            <a:pPr algn="ctr"/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(Fade-Out)</a:t>
            </a:r>
          </a:p>
        </p:txBody>
      </p:sp>
      <p:pic>
        <p:nvPicPr>
          <p:cNvPr id="3" name="DieAnim">
            <a:hlinkClick r:id="" action="ppaction://media"/>
            <a:extLst>
              <a:ext uri="{FF2B5EF4-FFF2-40B4-BE49-F238E27FC236}">
                <a16:creationId xmlns:a16="http://schemas.microsoft.com/office/drawing/2014/main" id="{87DF69C8-AA36-494E-BF2B-0FE7F68841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68761" y="2178783"/>
            <a:ext cx="4054475" cy="315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77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이동방향 보기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85F45-E30B-4749-8A49-4C3EA7086876}"/>
              </a:ext>
            </a:extLst>
          </p:cNvPr>
          <p:cNvSpPr txBox="1"/>
          <p:nvPr/>
        </p:nvSpPr>
        <p:spPr>
          <a:xfrm>
            <a:off x="2538047" y="1582028"/>
            <a:ext cx="75086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판다가 이동하고 있는 방향을 바라보게 하기</a:t>
            </a:r>
            <a:endParaRPr lang="en-US" altLang="ko-KR" sz="3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algn="ctr"/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(Sprite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의 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x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축을 반전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8EF0E02-0C19-4F0F-9ADC-EDE7E39842F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r="79622"/>
          <a:stretch/>
        </p:blipFill>
        <p:spPr>
          <a:xfrm>
            <a:off x="5705035" y="2912335"/>
            <a:ext cx="2001129" cy="192762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3AD85F2-9285-4FF6-826C-FBD5701FE1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r="79622"/>
          <a:stretch/>
        </p:blipFill>
        <p:spPr>
          <a:xfrm flipH="1">
            <a:off x="4094872" y="4660741"/>
            <a:ext cx="2001128" cy="1927628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18445633-3F37-4AFB-93C1-0BB46B74CE00}"/>
              </a:ext>
            </a:extLst>
          </p:cNvPr>
          <p:cNvSpPr/>
          <p:nvPr/>
        </p:nvSpPr>
        <p:spPr>
          <a:xfrm>
            <a:off x="4642338" y="3667664"/>
            <a:ext cx="1215097" cy="38829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45276A45-E88C-44F1-B517-C067E00089B2}"/>
              </a:ext>
            </a:extLst>
          </p:cNvPr>
          <p:cNvSpPr/>
          <p:nvPr/>
        </p:nvSpPr>
        <p:spPr>
          <a:xfrm>
            <a:off x="7842738" y="3667664"/>
            <a:ext cx="1215097" cy="38829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433F5D9E-829E-4F0D-9ACE-4DF8E0405540}"/>
              </a:ext>
            </a:extLst>
          </p:cNvPr>
          <p:cNvSpPr/>
          <p:nvPr/>
        </p:nvSpPr>
        <p:spPr>
          <a:xfrm flipH="1">
            <a:off x="2758441" y="5275972"/>
            <a:ext cx="1336431" cy="3882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9F3A3D33-C576-4CBE-834C-4D7EACA340B9}"/>
              </a:ext>
            </a:extLst>
          </p:cNvPr>
          <p:cNvSpPr/>
          <p:nvPr/>
        </p:nvSpPr>
        <p:spPr>
          <a:xfrm flipH="1">
            <a:off x="6096000" y="5325870"/>
            <a:ext cx="1336431" cy="3882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463A90-E018-4284-8EFA-D71CC40BF373}"/>
              </a:ext>
            </a:extLst>
          </p:cNvPr>
          <p:cNvSpPr txBox="1"/>
          <p:nvPr/>
        </p:nvSpPr>
        <p:spPr>
          <a:xfrm>
            <a:off x="5209842" y="3151983"/>
            <a:ext cx="7508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FF0000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오른쪽 이동</a:t>
            </a:r>
            <a:endParaRPr lang="en-US" altLang="ko-KR" sz="3200" dirty="0">
              <a:solidFill>
                <a:srgbClr val="FF0000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D44B51-2BE7-4F94-9BCA-8D338BD5AC78}"/>
              </a:ext>
            </a:extLst>
          </p:cNvPr>
          <p:cNvSpPr txBox="1"/>
          <p:nvPr/>
        </p:nvSpPr>
        <p:spPr>
          <a:xfrm>
            <a:off x="-674077" y="4707177"/>
            <a:ext cx="7508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왼쪽 이동</a:t>
            </a:r>
            <a:endParaRPr lang="en-US" altLang="ko-KR" sz="3200" dirty="0">
              <a:solidFill>
                <a:schemeClr val="accent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8051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이동방향 보기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831FFD5-3116-408A-89B4-B9CBAE42FA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27" y="1538103"/>
            <a:ext cx="5695950" cy="131680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F95CFE6-A89E-4D20-B40F-0D614BEBBEC1}"/>
              </a:ext>
            </a:extLst>
          </p:cNvPr>
          <p:cNvSpPr txBox="1"/>
          <p:nvPr/>
        </p:nvSpPr>
        <p:spPr>
          <a:xfrm>
            <a:off x="6359770" y="1538103"/>
            <a:ext cx="36986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var velocity :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현재 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position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과 이전 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position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의 차이를 나타내는 </a:t>
            </a:r>
            <a:r>
              <a:rPr lang="en-US" altLang="ko-KR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vector</a:t>
            </a: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19188E7-5CE5-4329-A775-98A4BEC0820E}"/>
              </a:ext>
            </a:extLst>
          </p:cNvPr>
          <p:cNvSpPr/>
          <p:nvPr/>
        </p:nvSpPr>
        <p:spPr>
          <a:xfrm rot="1036702">
            <a:off x="2008276" y="5167957"/>
            <a:ext cx="2495925" cy="38829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715E50-F62C-44CF-9063-48BE6BF87E2F}"/>
              </a:ext>
            </a:extLst>
          </p:cNvPr>
          <p:cNvSpPr txBox="1"/>
          <p:nvPr/>
        </p:nvSpPr>
        <p:spPr>
          <a:xfrm>
            <a:off x="-182773" y="4304235"/>
            <a:ext cx="7508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FF0000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오른쪽 이동</a:t>
            </a:r>
            <a:endParaRPr lang="en-US" altLang="ko-KR" sz="3200" dirty="0">
              <a:solidFill>
                <a:srgbClr val="FF0000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B3A04923-3EE0-4E4F-A422-5A593AC8C41E}"/>
              </a:ext>
            </a:extLst>
          </p:cNvPr>
          <p:cNvSpPr/>
          <p:nvPr/>
        </p:nvSpPr>
        <p:spPr>
          <a:xfrm rot="1101118" flipH="1">
            <a:off x="6663931" y="5125749"/>
            <a:ext cx="2713954" cy="3882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1F604F-F04F-4234-8C67-C24EEE3D0E00}"/>
              </a:ext>
            </a:extLst>
          </p:cNvPr>
          <p:cNvSpPr txBox="1"/>
          <p:nvPr/>
        </p:nvSpPr>
        <p:spPr>
          <a:xfrm>
            <a:off x="4152165" y="4386033"/>
            <a:ext cx="7508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왼쪽 이동</a:t>
            </a:r>
            <a:endParaRPr lang="en-US" altLang="ko-KR" sz="3200" dirty="0">
              <a:solidFill>
                <a:schemeClr val="accent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88DCEBD-7269-42B9-975D-71AF28899B68}"/>
              </a:ext>
            </a:extLst>
          </p:cNvPr>
          <p:cNvSpPr/>
          <p:nvPr/>
        </p:nvSpPr>
        <p:spPr>
          <a:xfrm>
            <a:off x="9257836" y="5424143"/>
            <a:ext cx="667728" cy="66772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이전</a:t>
            </a:r>
            <a:endParaRPr 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D320FE3-C00C-4F6C-963E-C166338E087D}"/>
              </a:ext>
            </a:extLst>
          </p:cNvPr>
          <p:cNvSpPr/>
          <p:nvPr/>
        </p:nvSpPr>
        <p:spPr>
          <a:xfrm>
            <a:off x="4367332" y="5414024"/>
            <a:ext cx="667728" cy="66772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현재</a:t>
            </a:r>
            <a:endParaRPr 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71E0668A-1D6E-4DD9-9250-77A41B9AB246}"/>
              </a:ext>
            </a:extLst>
          </p:cNvPr>
          <p:cNvSpPr/>
          <p:nvPr/>
        </p:nvSpPr>
        <p:spPr>
          <a:xfrm>
            <a:off x="1426305" y="4555146"/>
            <a:ext cx="667728" cy="66772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이전</a:t>
            </a:r>
            <a:endParaRPr lang="en-US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F2C27E83-6DD1-4BE8-8443-4508F0C6AE64}"/>
              </a:ext>
            </a:extLst>
          </p:cNvPr>
          <p:cNvSpPr/>
          <p:nvPr/>
        </p:nvSpPr>
        <p:spPr>
          <a:xfrm>
            <a:off x="6104529" y="4523260"/>
            <a:ext cx="667728" cy="66772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현재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14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이동방향 보기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8" name="그림 7" descr="벽, 화면, 모니터, 실내이(가) 표시된 사진&#10;&#10;자동 생성된 설명">
            <a:extLst>
              <a:ext uri="{FF2B5EF4-FFF2-40B4-BE49-F238E27FC236}">
                <a16:creationId xmlns:a16="http://schemas.microsoft.com/office/drawing/2014/main" id="{6C69F577-6467-4ED8-B8AD-0E5197CD40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167" y="3059073"/>
            <a:ext cx="8874997" cy="3579477"/>
          </a:xfrm>
          <a:prstGeom prst="rect">
            <a:avLst/>
          </a:prstGeom>
        </p:spPr>
      </p:pic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38D2B421-8C4B-4382-AC1C-17440B61BA07}"/>
              </a:ext>
            </a:extLst>
          </p:cNvPr>
          <p:cNvSpPr/>
          <p:nvPr/>
        </p:nvSpPr>
        <p:spPr>
          <a:xfrm rot="1036702">
            <a:off x="2008276" y="2154316"/>
            <a:ext cx="2495925" cy="38829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29EB58-491A-42C4-ABD6-7F6A19052336}"/>
              </a:ext>
            </a:extLst>
          </p:cNvPr>
          <p:cNvSpPr txBox="1"/>
          <p:nvPr/>
        </p:nvSpPr>
        <p:spPr>
          <a:xfrm>
            <a:off x="-182773" y="1290594"/>
            <a:ext cx="7508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FF0000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오른쪽 이동</a:t>
            </a:r>
            <a:endParaRPr lang="en-US" altLang="ko-KR" sz="3200" dirty="0">
              <a:solidFill>
                <a:srgbClr val="FF0000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FBCD8139-95EE-482C-9061-5CBA3076BCA5}"/>
              </a:ext>
            </a:extLst>
          </p:cNvPr>
          <p:cNvSpPr/>
          <p:nvPr/>
        </p:nvSpPr>
        <p:spPr>
          <a:xfrm rot="1101118" flipH="1">
            <a:off x="6663931" y="2112108"/>
            <a:ext cx="2713954" cy="3882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2854FF-7DD9-4BE0-9B8A-1B46E58DE24D}"/>
              </a:ext>
            </a:extLst>
          </p:cNvPr>
          <p:cNvSpPr txBox="1"/>
          <p:nvPr/>
        </p:nvSpPr>
        <p:spPr>
          <a:xfrm>
            <a:off x="4152165" y="1372392"/>
            <a:ext cx="7508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accent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왼쪽 이동</a:t>
            </a:r>
            <a:endParaRPr lang="en-US" altLang="ko-KR" sz="3200" dirty="0">
              <a:solidFill>
                <a:schemeClr val="accent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916BF4B-AB4D-4F40-920B-98C27165C2A8}"/>
              </a:ext>
            </a:extLst>
          </p:cNvPr>
          <p:cNvSpPr/>
          <p:nvPr/>
        </p:nvSpPr>
        <p:spPr>
          <a:xfrm>
            <a:off x="9257836" y="2410502"/>
            <a:ext cx="667728" cy="66772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이전</a:t>
            </a:r>
            <a:endParaRPr 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5C06EEEE-2FB3-43B7-8D05-B1486760D1AD}"/>
              </a:ext>
            </a:extLst>
          </p:cNvPr>
          <p:cNvSpPr/>
          <p:nvPr/>
        </p:nvSpPr>
        <p:spPr>
          <a:xfrm>
            <a:off x="4367332" y="2400383"/>
            <a:ext cx="667728" cy="66772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현재</a:t>
            </a:r>
            <a:endParaRPr 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EB379C66-CAE8-41AE-8860-AC217B4954FB}"/>
              </a:ext>
            </a:extLst>
          </p:cNvPr>
          <p:cNvSpPr/>
          <p:nvPr/>
        </p:nvSpPr>
        <p:spPr>
          <a:xfrm>
            <a:off x="1426305" y="1541505"/>
            <a:ext cx="667728" cy="66772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이전</a:t>
            </a:r>
            <a:endParaRPr 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14EDF9B4-AD96-43BD-B049-DC21A8FE27A7}"/>
              </a:ext>
            </a:extLst>
          </p:cNvPr>
          <p:cNvSpPr/>
          <p:nvPr/>
        </p:nvSpPr>
        <p:spPr>
          <a:xfrm>
            <a:off x="6104529" y="1509619"/>
            <a:ext cx="667728" cy="66772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현재</a:t>
            </a:r>
            <a:endParaRPr 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CB7B952-4EDB-4FD1-BB3B-9965A1DD58F0}"/>
              </a:ext>
            </a:extLst>
          </p:cNvPr>
          <p:cNvSpPr/>
          <p:nvPr/>
        </p:nvSpPr>
        <p:spPr>
          <a:xfrm>
            <a:off x="838200" y="4078800"/>
            <a:ext cx="1973364" cy="3368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0612A57-E0BF-4D47-B1FB-76ED0CFABC5F}"/>
              </a:ext>
            </a:extLst>
          </p:cNvPr>
          <p:cNvSpPr/>
          <p:nvPr/>
        </p:nvSpPr>
        <p:spPr>
          <a:xfrm>
            <a:off x="838200" y="5141169"/>
            <a:ext cx="1973364" cy="336825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980BB5-4DDB-486A-AE20-EFC8CF48ABDB}"/>
              </a:ext>
            </a:extLst>
          </p:cNvPr>
          <p:cNvSpPr txBox="1"/>
          <p:nvPr/>
        </p:nvSpPr>
        <p:spPr>
          <a:xfrm>
            <a:off x="9141285" y="3700505"/>
            <a:ext cx="30507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벡터의 </a:t>
            </a:r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x</a:t>
            </a: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값의 부호에 따라 </a:t>
            </a:r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sprite</a:t>
            </a: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의 </a:t>
            </a:r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x</a:t>
            </a:r>
            <a:r>
              <a: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축 반전이 결정됨</a:t>
            </a:r>
            <a:endParaRPr lang="en-US" altLang="ko-KR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0877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이동방향 보기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3" name="PlayVideo">
            <a:hlinkClick r:id="" action="ppaction://media"/>
            <a:extLst>
              <a:ext uri="{FF2B5EF4-FFF2-40B4-BE49-F238E27FC236}">
                <a16:creationId xmlns:a16="http://schemas.microsoft.com/office/drawing/2014/main" id="{3869619C-3E90-4B9B-A552-00F08A5884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7556" y="1633767"/>
            <a:ext cx="9997669" cy="445012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759FEEE-B29D-4705-9574-D2BB25D6BB3B}"/>
              </a:ext>
            </a:extLst>
          </p:cNvPr>
          <p:cNvSpPr txBox="1"/>
          <p:nvPr/>
        </p:nvSpPr>
        <p:spPr>
          <a:xfrm>
            <a:off x="2341685" y="6083895"/>
            <a:ext cx="7508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종합적인 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play video</a:t>
            </a:r>
          </a:p>
        </p:txBody>
      </p:sp>
    </p:spTree>
    <p:extLst>
      <p:ext uri="{BB962C8B-B14F-4D97-AF65-F5344CB8AC3E}">
        <p14:creationId xmlns:p14="http://schemas.microsoft.com/office/powerpoint/2010/main" val="45626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82F3EF6F-29F1-4549-9642-58F655E1C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4464" y="2862518"/>
            <a:ext cx="3923072" cy="1325563"/>
          </a:xfrm>
          <a:noFill/>
        </p:spPr>
        <p:txBody>
          <a:bodyPr>
            <a:normAutofit/>
          </a:bodyPr>
          <a:lstStyle/>
          <a:p>
            <a:r>
              <a:rPr lang="en-US" altLang="ko-KR" dirty="0">
                <a:latin typeface="a바른생각" panose="02020600000000000000" pitchFamily="18" charset="-127"/>
                <a:ea typeface="a바른생각" panose="02020600000000000000" pitchFamily="18" charset="-127"/>
              </a:rPr>
              <a:t>THANK YOU!</a:t>
            </a:r>
            <a:endParaRPr lang="ko-KR" altLang="en-US" dirty="0">
              <a:latin typeface="a바른생각" panose="02020600000000000000" pitchFamily="18" charset="-127"/>
              <a:ea typeface="a바른생각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66A0AB-8850-4DB7-ADEC-3338BBBE9BF0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367BA9-E47C-4971-8BBC-B6B84B342F7D}"/>
              </a:ext>
            </a:extLst>
          </p:cNvPr>
          <p:cNvSpPr txBox="1"/>
          <p:nvPr/>
        </p:nvSpPr>
        <p:spPr>
          <a:xfrm>
            <a:off x="6372233" y="6051534"/>
            <a:ext cx="5476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공개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8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조 </a:t>
            </a:r>
            <a:r>
              <a:rPr lang="ko-KR" altLang="en-US" sz="2800" b="1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김래향</a:t>
            </a:r>
            <a:r>
              <a:rPr lang="en-US" altLang="ko-KR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8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김민선</a:t>
            </a:r>
          </a:p>
        </p:txBody>
      </p:sp>
    </p:spTree>
    <p:extLst>
      <p:ext uri="{BB962C8B-B14F-4D97-AF65-F5344CB8AC3E}">
        <p14:creationId xmlns:p14="http://schemas.microsoft.com/office/powerpoint/2010/main" val="3021352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9B555B6D-8633-4950-B8AB-703BA4D5AEA8}"/>
              </a:ext>
            </a:extLst>
          </p:cNvPr>
          <p:cNvSpPr txBox="1">
            <a:spLocks/>
          </p:cNvSpPr>
          <p:nvPr/>
        </p:nvSpPr>
        <p:spPr>
          <a:xfrm>
            <a:off x="5486401" y="3735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목차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18981-0F32-41A0-B317-84508014D6B4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C63DCF2-A0C6-441C-80AF-A6A34D767C57}"/>
              </a:ext>
            </a:extLst>
          </p:cNvPr>
          <p:cNvSpPr/>
          <p:nvPr/>
        </p:nvSpPr>
        <p:spPr>
          <a:xfrm>
            <a:off x="2692722" y="2570917"/>
            <a:ext cx="6794090" cy="8987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9B31963D-5E5B-4886-94C6-1C3F806DC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1144" y="2742968"/>
            <a:ext cx="5449530" cy="62775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 이동방향 보기</a:t>
            </a:r>
            <a:endParaRPr lang="en-US" altLang="ko-KR" sz="4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F0FEBDD-3CA6-43D8-AF27-37F862CBA5C0}"/>
              </a:ext>
            </a:extLst>
          </p:cNvPr>
          <p:cNvSpPr/>
          <p:nvPr/>
        </p:nvSpPr>
        <p:spPr>
          <a:xfrm>
            <a:off x="2698864" y="1562178"/>
            <a:ext cx="6794090" cy="8987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68BB2044-B3EA-4CB4-9C58-B35457D73730}"/>
              </a:ext>
            </a:extLst>
          </p:cNvPr>
          <p:cNvSpPr txBox="1">
            <a:spLocks/>
          </p:cNvSpPr>
          <p:nvPr/>
        </p:nvSpPr>
        <p:spPr>
          <a:xfrm>
            <a:off x="3371144" y="1775760"/>
            <a:ext cx="5449530" cy="62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판다 </a:t>
            </a:r>
            <a:r>
              <a:rPr lang="en-US" altLang="ko-KR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Animation </a:t>
            </a:r>
            <a:r>
              <a:rPr lang="ko-KR" altLang="en-US" sz="4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변경</a:t>
            </a:r>
            <a:endParaRPr lang="en-US" altLang="ko-KR" sz="4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1174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Animation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변경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7" name="그림 6" descr="개체이(가) 표시된 사진&#10;&#10;자동 생성된 설명">
            <a:extLst>
              <a:ext uri="{FF2B5EF4-FFF2-40B4-BE49-F238E27FC236}">
                <a16:creationId xmlns:a16="http://schemas.microsoft.com/office/drawing/2014/main" id="{A51D561C-5BE5-4D15-9E86-95865B36AC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618" y="1477108"/>
            <a:ext cx="3533107" cy="52871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B85F45-E30B-4749-8A49-4C3EA7086876}"/>
              </a:ext>
            </a:extLst>
          </p:cNvPr>
          <p:cNvSpPr txBox="1"/>
          <p:nvPr/>
        </p:nvSpPr>
        <p:spPr>
          <a:xfrm>
            <a:off x="6271846" y="2466021"/>
            <a:ext cx="526366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기존 판다 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Sprite Sheet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는</a:t>
            </a:r>
            <a:endParaRPr lang="en-US" altLang="ko-KR" sz="3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Remix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가 불가능한 라이선스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즉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수정배포 불가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</a:p>
          <a:p>
            <a:endParaRPr lang="en-US" altLang="ko-KR" sz="3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그래픽을 바꿈으로써 분위기를 변경</a:t>
            </a:r>
          </a:p>
        </p:txBody>
      </p:sp>
    </p:spTree>
    <p:extLst>
      <p:ext uri="{BB962C8B-B14F-4D97-AF65-F5344CB8AC3E}">
        <p14:creationId xmlns:p14="http://schemas.microsoft.com/office/powerpoint/2010/main" val="4115350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Animation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변경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85F45-E30B-4749-8A49-4C3EA7086876}"/>
              </a:ext>
            </a:extLst>
          </p:cNvPr>
          <p:cNvSpPr txBox="1"/>
          <p:nvPr/>
        </p:nvSpPr>
        <p:spPr>
          <a:xfrm>
            <a:off x="3671037" y="4295392"/>
            <a:ext cx="52636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새로운 판다 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Sprite Sheet</a:t>
            </a:r>
          </a:p>
          <a:p>
            <a:pPr algn="ctr"/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직접 그림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sz="3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628A6E-5C9B-4AFB-BDD7-FDCAFC759D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72" y="2631847"/>
            <a:ext cx="10725056" cy="108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130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Animation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변경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85F45-E30B-4749-8A49-4C3EA7086876}"/>
              </a:ext>
            </a:extLst>
          </p:cNvPr>
          <p:cNvSpPr txBox="1"/>
          <p:nvPr/>
        </p:nvSpPr>
        <p:spPr>
          <a:xfrm>
            <a:off x="3732821" y="5666813"/>
            <a:ext cx="52636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GIMP : 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오픈소스 그래픽 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tool (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포토샵과 비슷하다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sz="3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AE054ABE-DCE3-404B-BFCC-1F6834BBD1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999" y="1366711"/>
            <a:ext cx="7451261" cy="412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976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Animation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변경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85F45-E30B-4749-8A49-4C3EA7086876}"/>
              </a:ext>
            </a:extLst>
          </p:cNvPr>
          <p:cNvSpPr txBox="1"/>
          <p:nvPr/>
        </p:nvSpPr>
        <p:spPr>
          <a:xfrm>
            <a:off x="838200" y="5654271"/>
            <a:ext cx="52636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Plug-in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을 사용하여 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sprite sheet PNG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파일 생성</a:t>
            </a:r>
          </a:p>
        </p:txBody>
      </p:sp>
      <p:pic>
        <p:nvPicPr>
          <p:cNvPr id="3" name="그림 2" descr="스크린샷, 전자기기이(가) 표시된 사진&#10;&#10;자동 생성된 설명">
            <a:extLst>
              <a:ext uri="{FF2B5EF4-FFF2-40B4-BE49-F238E27FC236}">
                <a16:creationId xmlns:a16="http://schemas.microsoft.com/office/drawing/2014/main" id="{D5C888C1-83A1-4540-8986-1517BD1D5C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79" y="1535723"/>
            <a:ext cx="6332083" cy="40251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9CBBDE-785A-4DB3-9F0C-FD1E947E92A5}"/>
              </a:ext>
            </a:extLst>
          </p:cNvPr>
          <p:cNvSpPr txBox="1"/>
          <p:nvPr/>
        </p:nvSpPr>
        <p:spPr>
          <a:xfrm>
            <a:off x="6928339" y="1561734"/>
            <a:ext cx="526366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GIMP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의 가장 큰 특징 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: </a:t>
            </a:r>
          </a:p>
          <a:p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오픈소스 프로그램이다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endParaRPr lang="en-US" altLang="ko-KR" sz="3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Python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스크립트로 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Plug-in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을 작성하여 사용가능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</a:t>
            </a:r>
          </a:p>
          <a:p>
            <a:r>
              <a:rPr lang="en-US" altLang="ko-KR" sz="32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-&gt;Layer</a:t>
            </a:r>
            <a:r>
              <a:rPr lang="ko-KR" altLang="en-US" sz="32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들을 바탕으로 </a:t>
            </a:r>
            <a:r>
              <a:rPr lang="en-US" altLang="ko-KR" sz="32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sprite sheet</a:t>
            </a:r>
            <a:r>
              <a:rPr lang="ko-KR" altLang="en-US" sz="32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를 생성해주는 </a:t>
            </a:r>
            <a:r>
              <a:rPr lang="en-US" altLang="ko-KR" sz="32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plug-in </a:t>
            </a:r>
            <a:r>
              <a:rPr lang="ko-KR" altLang="en-US" sz="32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사용</a:t>
            </a:r>
            <a:endParaRPr lang="ko-KR" altLang="en-US" sz="3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9799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Animation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변경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85F45-E30B-4749-8A49-4C3EA7086876}"/>
              </a:ext>
            </a:extLst>
          </p:cNvPr>
          <p:cNvSpPr txBox="1"/>
          <p:nvPr/>
        </p:nvSpPr>
        <p:spPr>
          <a:xfrm>
            <a:off x="3710354" y="5654271"/>
            <a:ext cx="52636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새로 만든 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Animation clip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을 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Animator Controller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에 설정</a:t>
            </a:r>
          </a:p>
        </p:txBody>
      </p:sp>
      <p:pic>
        <p:nvPicPr>
          <p:cNvPr id="5" name="그림 4" descr="실내, 건물이(가) 표시된 사진&#10;&#10;자동 생성된 설명">
            <a:extLst>
              <a:ext uri="{FF2B5EF4-FFF2-40B4-BE49-F238E27FC236}">
                <a16:creationId xmlns:a16="http://schemas.microsoft.com/office/drawing/2014/main" id="{627CA306-B3E4-4201-91AB-0258CAA17F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638" y="1690688"/>
            <a:ext cx="5776461" cy="3878916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00BF9A7B-D22B-4AF3-B7C2-B3B7616BD9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537" y="1690688"/>
            <a:ext cx="2712955" cy="362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269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Animation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변경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85F45-E30B-4749-8A49-4C3EA7086876}"/>
              </a:ext>
            </a:extLst>
          </p:cNvPr>
          <p:cNvSpPr txBox="1"/>
          <p:nvPr/>
        </p:nvSpPr>
        <p:spPr>
          <a:xfrm>
            <a:off x="3710354" y="5654271"/>
            <a:ext cx="52636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Walk Animation</a:t>
            </a:r>
            <a:endParaRPr lang="ko-KR" altLang="en-US" sz="3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2" name="WalkAnim">
            <a:hlinkClick r:id="" action="ppaction://media"/>
            <a:extLst>
              <a:ext uri="{FF2B5EF4-FFF2-40B4-BE49-F238E27FC236}">
                <a16:creationId xmlns:a16="http://schemas.microsoft.com/office/drawing/2014/main" id="{22F0E9D6-AF51-4A4A-9D39-A86739566B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97716" y="2095298"/>
            <a:ext cx="4054475" cy="315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89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37D00-818D-4201-AFAA-5CDD8B9B4D23}"/>
              </a:ext>
            </a:extLst>
          </p:cNvPr>
          <p:cNvSpPr txBox="1"/>
          <p:nvPr/>
        </p:nvSpPr>
        <p:spPr>
          <a:xfrm>
            <a:off x="6705600" y="283246"/>
            <a:ext cx="60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Development of Defense Game based on UNITY </a:t>
            </a:r>
            <a:endParaRPr lang="ko-KR" altLang="en-US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637C081E-698F-4B5E-ABA4-425135AC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판다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Animation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변경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85F45-E30B-4749-8A49-4C3EA7086876}"/>
              </a:ext>
            </a:extLst>
          </p:cNvPr>
          <p:cNvSpPr txBox="1"/>
          <p:nvPr/>
        </p:nvSpPr>
        <p:spPr>
          <a:xfrm>
            <a:off x="791307" y="5497536"/>
            <a:ext cx="106093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Hit Animation</a:t>
            </a:r>
          </a:p>
          <a:p>
            <a:pPr algn="ctr"/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앞부분 실수로 예전 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sprite </a:t>
            </a:r>
            <a:r>
              <a:rPr lang="ko-KR" altLang="en-US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보이나 새로운 것이 적용됨</a:t>
            </a:r>
            <a:r>
              <a:rPr lang="en-US" altLang="ko-KR" sz="32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)</a:t>
            </a:r>
            <a:endParaRPr lang="ko-KR" altLang="en-US" sz="3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3" name="HitAnim">
            <a:hlinkClick r:id="" action="ppaction://media"/>
            <a:extLst>
              <a:ext uri="{FF2B5EF4-FFF2-40B4-BE49-F238E27FC236}">
                <a16:creationId xmlns:a16="http://schemas.microsoft.com/office/drawing/2014/main" id="{B47C4AAB-46BE-4F5E-9B13-9095A9C287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14946" y="2095298"/>
            <a:ext cx="4054475" cy="315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408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1725</TotalTime>
  <Words>608</Words>
  <Application>Microsoft Office PowerPoint</Application>
  <PresentationFormat>와이드스크린</PresentationFormat>
  <Paragraphs>105</Paragraphs>
  <Slides>16</Slides>
  <Notes>14</Notes>
  <HiddenSlides>0</HiddenSlides>
  <MMClips>5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맑은 고딕</vt:lpstr>
      <vt:lpstr>Calibri</vt:lpstr>
      <vt:lpstr>08서울남산체 B</vt:lpstr>
      <vt:lpstr>Arial</vt:lpstr>
      <vt:lpstr>08서울남산체 EB</vt:lpstr>
      <vt:lpstr>a바른생각</vt:lpstr>
      <vt:lpstr>Office 테마</vt:lpstr>
      <vt:lpstr>PowerPoint 프레젠테이션</vt:lpstr>
      <vt:lpstr>PowerPoint 프레젠테이션</vt:lpstr>
      <vt:lpstr>판다 Animation 변경</vt:lpstr>
      <vt:lpstr>판다 Animation 변경</vt:lpstr>
      <vt:lpstr>판다 Animation 변경</vt:lpstr>
      <vt:lpstr>판다 Animation 변경</vt:lpstr>
      <vt:lpstr>판다 Animation 변경</vt:lpstr>
      <vt:lpstr>판다 Animation 변경</vt:lpstr>
      <vt:lpstr>판다 Animation 변경</vt:lpstr>
      <vt:lpstr>판다 Animation 변경</vt:lpstr>
      <vt:lpstr>판다 Animation 변경</vt:lpstr>
      <vt:lpstr>판다 이동방향 보기</vt:lpstr>
      <vt:lpstr>판다 이동방향 보기</vt:lpstr>
      <vt:lpstr>판다 이동방향 보기</vt:lpstr>
      <vt:lpstr>판다 이동방향 보기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 hun kim</dc:creator>
  <cp:lastModifiedBy>Kim Gyujin</cp:lastModifiedBy>
  <cp:revision>183</cp:revision>
  <dcterms:created xsi:type="dcterms:W3CDTF">2019-03-29T06:51:38Z</dcterms:created>
  <dcterms:modified xsi:type="dcterms:W3CDTF">2019-06-03T23:02:05Z</dcterms:modified>
</cp:coreProperties>
</file>

<file path=docProps/thumbnail.jpeg>
</file>